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1" r:id="rId7"/>
    <p:sldId id="259" r:id="rId8"/>
    <p:sldId id="260" r:id="rId9"/>
    <p:sldId id="262" r:id="rId10"/>
    <p:sldId id="258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544CDD95-FE64-4192-9532-D82384ED53AF}"/>
    <pc:docChg chg="addSld modSld">
      <pc:chgData name="Charis Taylor" userId="f6f20823-7d5f-4176-a928-74bb03618d1d" providerId="ADAL" clId="{544CDD95-FE64-4192-9532-D82384ED53AF}" dt="2022-03-24T11:04:14.350" v="483"/>
      <pc:docMkLst>
        <pc:docMk/>
      </pc:docMkLst>
      <pc:sldChg chg="modSp">
        <pc:chgData name="Charis Taylor" userId="f6f20823-7d5f-4176-a928-74bb03618d1d" providerId="ADAL" clId="{544CDD95-FE64-4192-9532-D82384ED53AF}" dt="2022-03-24T11:00:09.052" v="95" actId="20577"/>
        <pc:sldMkLst>
          <pc:docMk/>
          <pc:sldMk cId="1671277068" sldId="257"/>
        </pc:sldMkLst>
        <pc:spChg chg="mod">
          <ac:chgData name="Charis Taylor" userId="f6f20823-7d5f-4176-a928-74bb03618d1d" providerId="ADAL" clId="{544CDD95-FE64-4192-9532-D82384ED53AF}" dt="2022-03-24T11:00:09.052" v="95" actId="20577"/>
          <ac:spMkLst>
            <pc:docMk/>
            <pc:sldMk cId="1671277068" sldId="257"/>
            <ac:spMk id="3" creationId="{6D9091E3-DFBA-4A63-930C-AC6BE4BD35EE}"/>
          </ac:spMkLst>
        </pc:spChg>
      </pc:sldChg>
      <pc:sldChg chg="modSp">
        <pc:chgData name="Charis Taylor" userId="f6f20823-7d5f-4176-a928-74bb03618d1d" providerId="ADAL" clId="{544CDD95-FE64-4192-9532-D82384ED53AF}" dt="2022-03-24T11:01:52.808" v="482" actId="20577"/>
        <pc:sldMkLst>
          <pc:docMk/>
          <pc:sldMk cId="2447450383" sldId="258"/>
        </pc:sldMkLst>
        <pc:spChg chg="mod">
          <ac:chgData name="Charis Taylor" userId="f6f20823-7d5f-4176-a928-74bb03618d1d" providerId="ADAL" clId="{544CDD95-FE64-4192-9532-D82384ED53AF}" dt="2022-03-24T11:01:12.655" v="321" actId="20577"/>
          <ac:spMkLst>
            <pc:docMk/>
            <pc:sldMk cId="2447450383" sldId="258"/>
            <ac:spMk id="2" creationId="{E61E155C-240E-4314-A533-E877A73FF943}"/>
          </ac:spMkLst>
        </pc:spChg>
        <pc:spChg chg="mod">
          <ac:chgData name="Charis Taylor" userId="f6f20823-7d5f-4176-a928-74bb03618d1d" providerId="ADAL" clId="{544CDD95-FE64-4192-9532-D82384ED53AF}" dt="2022-03-24T11:01:52.808" v="482" actId="20577"/>
          <ac:spMkLst>
            <pc:docMk/>
            <pc:sldMk cId="2447450383" sldId="258"/>
            <ac:spMk id="3" creationId="{B2968C4E-7FEC-446D-B48F-5F2EB78E5ACA}"/>
          </ac:spMkLst>
        </pc:spChg>
      </pc:sldChg>
      <pc:sldChg chg="add">
        <pc:chgData name="Charis Taylor" userId="f6f20823-7d5f-4176-a928-74bb03618d1d" providerId="ADAL" clId="{544CDD95-FE64-4192-9532-D82384ED53AF}" dt="2022-03-24T11:04:14.350" v="483"/>
        <pc:sldMkLst>
          <pc:docMk/>
          <pc:sldMk cId="595174825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Wilfred Owen: Dulce et Decorum Est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3A719-04EF-41FB-8CB0-879EFF2B8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Wilfred Owen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091E3-DFBA-4A63-930C-AC6BE4BD3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Wilfred Owen was a young man who worked as an EAL teacher in Bordeaux, France. He was born in Shropshire, which is an English county just next-door to Wales.</a:t>
            </a:r>
          </a:p>
          <a:p>
            <a:pPr marL="0" indent="0">
              <a:buNone/>
            </a:pPr>
            <a:r>
              <a:rPr lang="en-GB" dirty="0"/>
              <a:t>In 1916, whilst in his early twenties, he gave up EAL teaching and became a conscript in the British Army, becoming a Lieutenant.</a:t>
            </a:r>
          </a:p>
          <a:p>
            <a:pPr marL="0" indent="0">
              <a:buNone/>
            </a:pPr>
            <a:r>
              <a:rPr lang="en-GB" dirty="0"/>
              <a:t>Owen completed his training and was sent to the Western Front in France.</a:t>
            </a:r>
          </a:p>
          <a:p>
            <a:pPr marL="0" indent="0">
              <a:buNone/>
            </a:pPr>
            <a:r>
              <a:rPr lang="en-GB" dirty="0"/>
              <a:t>He died on the front in 1916, when he was 25. </a:t>
            </a:r>
          </a:p>
        </p:txBody>
      </p:sp>
    </p:spTree>
    <p:extLst>
      <p:ext uri="{BB962C8B-B14F-4D97-AF65-F5344CB8AC3E}">
        <p14:creationId xmlns:p14="http://schemas.microsoft.com/office/powerpoint/2010/main" val="1671277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D471B-8608-4C3D-A8F5-62A910B79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7D31B-5C8B-4C52-97F8-1666B7D7B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ow were soldiers recruited in World War One? - BBC Bitesize">
            <a:extLst>
              <a:ext uri="{FF2B5EF4-FFF2-40B4-BE49-F238E27FC236}">
                <a16:creationId xmlns:a16="http://schemas.microsoft.com/office/drawing/2014/main" id="{2B6787D2-8541-4105-957A-1281C0BFA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084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02CC1-5024-493C-815C-389FCE05B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5EEDD-54A5-4300-AE94-4F018B455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Trench foot - Stock Image - C019/4886 - Science Photo Library">
            <a:extLst>
              <a:ext uri="{FF2B5EF4-FFF2-40B4-BE49-F238E27FC236}">
                <a16:creationId xmlns:a16="http://schemas.microsoft.com/office/drawing/2014/main" id="{D25A0FEC-10DA-46B1-B8F1-498FD1C35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0"/>
            <a:ext cx="39354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475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30D74-647C-443B-A3B8-C69357411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12D6D-3BF1-49CB-BA2F-A687AB296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Gas in The Great War">
            <a:extLst>
              <a:ext uri="{FF2B5EF4-FFF2-40B4-BE49-F238E27FC236}">
                <a16:creationId xmlns:a16="http://schemas.microsoft.com/office/drawing/2014/main" id="{E73985E9-9302-4699-B325-45A3A06F0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62187"/>
            <a:ext cx="6353175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he Four Main Poison Gases Used in World War I">
            <a:extLst>
              <a:ext uri="{FF2B5EF4-FFF2-40B4-BE49-F238E27FC236}">
                <a16:creationId xmlns:a16="http://schemas.microsoft.com/office/drawing/2014/main" id="{4F0386BD-1351-43E4-9708-B29403340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538" y="1491497"/>
            <a:ext cx="5172075" cy="387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349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CC241-0E12-4803-86D0-B44B4837B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1E313-4D88-4CDB-8BD8-FCBF251D4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Diphenylchlorarsine | Podcast | Chemistry World">
            <a:extLst>
              <a:ext uri="{FF2B5EF4-FFF2-40B4-BE49-F238E27FC236}">
                <a16:creationId xmlns:a16="http://schemas.microsoft.com/office/drawing/2014/main" id="{0E3F6A66-F889-4E8D-BA06-DC4D91CCC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76300"/>
            <a:ext cx="97536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190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E155C-240E-4314-A533-E877A73FF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Young WW1 Poets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68C4E-7FEC-446D-B48F-5F2EB78E5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There were many young men who became inspired to become amateur poets because they needed to put into words the emotions that were going through their heads. </a:t>
            </a:r>
          </a:p>
          <a:p>
            <a:pPr marL="0" indent="0">
              <a:buNone/>
            </a:pPr>
            <a:r>
              <a:rPr lang="en-GB" dirty="0"/>
              <a:t>They would not have considered themselves to be poets, as such: they were simply young men whose lives had been severely disrupted by war.</a:t>
            </a:r>
          </a:p>
          <a:p>
            <a:pPr marL="0" indent="0">
              <a:buNone/>
            </a:pPr>
            <a:r>
              <a:rPr lang="en-GB" dirty="0"/>
              <a:t>They often found that their trauma was relieved through putting it into words.</a:t>
            </a:r>
          </a:p>
        </p:txBody>
      </p:sp>
    </p:spTree>
    <p:extLst>
      <p:ext uri="{BB962C8B-B14F-4D97-AF65-F5344CB8AC3E}">
        <p14:creationId xmlns:p14="http://schemas.microsoft.com/office/powerpoint/2010/main" val="2447450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2E4F8-CBFA-424B-B6BC-E875ECDE3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CF552-E596-4AD9-9603-80605D97B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174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5044EC1-B77F-4ED4-8ADA-C9C67232FA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D15EF5-BB75-4EDB-A485-92BB50DEAD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9C0D27-D064-4520-83DC-A5874778877E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3520c626-eb21-49a0-b42b-66ade828090c"/>
    <ds:schemaRef ds:uri="http://schemas.microsoft.com/office/2006/documentManagement/types"/>
    <ds:schemaRef ds:uri="http://purl.org/dc/terms/"/>
    <ds:schemaRef ds:uri="http://purl.org/dc/dcmitype/"/>
    <ds:schemaRef ds:uri="a5ca2c14-d559-4d0f-b326-ae05938bf16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1282</TotalTime>
  <Words>168</Words>
  <Application>Microsoft Office PowerPoint</Application>
  <PresentationFormat>Widescreen</PresentationFormat>
  <Paragraphs>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Open Sans Light</vt:lpstr>
      <vt:lpstr>Office Theme</vt:lpstr>
      <vt:lpstr>Wilfred Owen: Dulce et Decorum Est</vt:lpstr>
      <vt:lpstr>Wilfred Owen</vt:lpstr>
      <vt:lpstr>PowerPoint Presentation</vt:lpstr>
      <vt:lpstr>PowerPoint Presentation</vt:lpstr>
      <vt:lpstr>PowerPoint Presentation</vt:lpstr>
      <vt:lpstr>PowerPoint Presentation</vt:lpstr>
      <vt:lpstr>Young WW1 Poets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Wilfred Owen: Dulce et Decorum Est</dc:title>
  <dc:creator>Charis Taylor</dc:creator>
  <cp:lastModifiedBy>Charis Taylor</cp:lastModifiedBy>
  <cp:revision>3</cp:revision>
  <dcterms:created xsi:type="dcterms:W3CDTF">2022-03-24T10:50:08Z</dcterms:created>
  <dcterms:modified xsi:type="dcterms:W3CDTF">2022-03-25T08:12:57Z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